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112" d="100"/>
          <a:sy n="112" d="100"/>
        </p:scale>
        <p:origin x="-678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415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7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90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582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154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448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044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902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94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14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46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420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45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06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917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37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43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112BE4-871E-48A8-9B70-24BDD8178590}" type="datetimeFigureOut">
              <a:rPr lang="ko-KR" altLang="en-US" smtClean="0"/>
              <a:t>2013-10-08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222A056-AF5A-435F-B7B9-89A06B5E4A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20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1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영어 편지 </a:t>
            </a:r>
            <a:r>
              <a:rPr lang="en-US" altLang="ko-KR" dirty="0" smtClean="0"/>
              <a:t>/ </a:t>
            </a:r>
            <a:r>
              <a:rPr lang="ko-KR" altLang="en-US" dirty="0" err="1" smtClean="0"/>
              <a:t>이메일</a:t>
            </a:r>
            <a:r>
              <a:rPr lang="ko-KR" altLang="en-US" dirty="0" smtClean="0"/>
              <a:t> 쓰기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(Longman Dictionary of American English with Thesaurus</a:t>
            </a:r>
            <a:r>
              <a:rPr lang="ko-KR" altLang="en-US" dirty="0" smtClean="0"/>
              <a:t>에서 발췌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5400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시작하기 전에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격식을 어느 정도 갖출 것인지 정하고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일관되게 그 수준을 유지하자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격식을 갖춘 편지에서는 </a:t>
            </a:r>
            <a:r>
              <a:rPr lang="en-US" altLang="ko-KR" dirty="0" smtClean="0"/>
              <a:t>I’m,  I’ve, I’d</a:t>
            </a:r>
            <a:r>
              <a:rPr lang="ko-KR" altLang="en-US" dirty="0" smtClean="0"/>
              <a:t>와 같은 </a:t>
            </a:r>
            <a:r>
              <a:rPr lang="ko-KR" altLang="en-US" dirty="0" err="1" smtClean="0"/>
              <a:t>줄임말</a:t>
            </a:r>
            <a:r>
              <a:rPr lang="ko-KR" altLang="en-US" dirty="0" smtClean="0"/>
              <a:t> 사용을 피하자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읽기 좋고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요점을 쉽게 파악할 수 있도록 적절한 단락 구분을 하자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242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편지 전체적인 형식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2663" y="2094872"/>
            <a:ext cx="3086984" cy="39689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타원 4"/>
          <p:cNvSpPr/>
          <p:nvPr/>
        </p:nvSpPr>
        <p:spPr>
          <a:xfrm>
            <a:off x="5195843" y="1982624"/>
            <a:ext cx="1016950" cy="589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9" name="직선 화살표 연결선 8"/>
          <p:cNvCxnSpPr>
            <a:stCxn id="5" idx="6"/>
          </p:cNvCxnSpPr>
          <p:nvPr/>
        </p:nvCxnSpPr>
        <p:spPr>
          <a:xfrm>
            <a:off x="6212793" y="2277454"/>
            <a:ext cx="64093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41823" y="1986897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보내는 사람</a:t>
            </a:r>
            <a:endParaRPr lang="en-US" altLang="ko-KR" dirty="0" smtClean="0"/>
          </a:p>
          <a:p>
            <a:r>
              <a:rPr lang="ko-KR" altLang="en-US" dirty="0" smtClean="0"/>
              <a:t>이름 및 주소</a:t>
            </a:r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2956847" y="2827323"/>
            <a:ext cx="1016950" cy="589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13" name="직선 화살표 연결선 12"/>
          <p:cNvCxnSpPr>
            <a:stCxn id="11" idx="2"/>
          </p:cNvCxnSpPr>
          <p:nvPr/>
        </p:nvCxnSpPr>
        <p:spPr>
          <a:xfrm flipH="1" flipV="1">
            <a:off x="2461189" y="3110669"/>
            <a:ext cx="495658" cy="114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06170" y="2868717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받는 사람</a:t>
            </a:r>
            <a:endParaRPr lang="en-US" altLang="ko-KR" dirty="0" smtClean="0"/>
          </a:p>
          <a:p>
            <a:r>
              <a:rPr lang="ko-KR" altLang="en-US" dirty="0" smtClean="0"/>
              <a:t>이름 및 주소</a:t>
            </a:r>
            <a:endParaRPr lang="ko-KR" altLang="en-US" dirty="0"/>
          </a:p>
        </p:txBody>
      </p:sp>
      <p:sp>
        <p:nvSpPr>
          <p:cNvPr id="15" name="타원 14"/>
          <p:cNvSpPr/>
          <p:nvPr/>
        </p:nvSpPr>
        <p:spPr>
          <a:xfrm>
            <a:off x="4992697" y="3506324"/>
            <a:ext cx="1016950" cy="2664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6009647" y="3639571"/>
            <a:ext cx="64093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03431" y="352012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날짜</a:t>
            </a:r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3089726" y="3639571"/>
            <a:ext cx="1016950" cy="2664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H="1" flipV="1">
            <a:off x="2594598" y="3772818"/>
            <a:ext cx="495658" cy="114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38059" y="365571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호칭</a:t>
            </a:r>
            <a:r>
              <a:rPr lang="en-US" altLang="ko-KR" dirty="0" smtClean="0"/>
              <a:t>/</a:t>
            </a:r>
            <a:r>
              <a:rPr lang="ko-KR" altLang="en-US" dirty="0" smtClean="0"/>
              <a:t>서두</a:t>
            </a:r>
            <a:endParaRPr lang="ko-KR" altLang="en-US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3221764" y="3840380"/>
            <a:ext cx="2657743" cy="1381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5892326" y="4415813"/>
            <a:ext cx="64093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50581" y="4231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본문</a:t>
            </a:r>
            <a:endParaRPr lang="ko-KR" altLang="en-US" dirty="0"/>
          </a:p>
        </p:txBody>
      </p:sp>
      <p:sp>
        <p:nvSpPr>
          <p:cNvPr id="24" name="타원 23"/>
          <p:cNvSpPr/>
          <p:nvPr/>
        </p:nvSpPr>
        <p:spPr>
          <a:xfrm>
            <a:off x="3019461" y="5221480"/>
            <a:ext cx="1016950" cy="4272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25" name="직선 화살표 연결선 24"/>
          <p:cNvCxnSpPr/>
          <p:nvPr/>
        </p:nvCxnSpPr>
        <p:spPr>
          <a:xfrm flipH="1" flipV="1">
            <a:off x="2524736" y="5456482"/>
            <a:ext cx="495658" cy="114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08400" y="527181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맺음</a:t>
            </a:r>
            <a:r>
              <a:rPr lang="en-US" altLang="ko-KR" dirty="0" smtClean="0"/>
              <a:t>/</a:t>
            </a:r>
            <a:r>
              <a:rPr lang="ko-KR" altLang="en-US" dirty="0" smtClean="0"/>
              <a:t>서명</a:t>
            </a:r>
            <a:endParaRPr lang="ko-KR" altLang="en-US" dirty="0"/>
          </a:p>
        </p:txBody>
      </p:sp>
      <p:sp>
        <p:nvSpPr>
          <p:cNvPr id="27" name="타원 26"/>
          <p:cNvSpPr/>
          <p:nvPr/>
        </p:nvSpPr>
        <p:spPr>
          <a:xfrm>
            <a:off x="3221764" y="5589817"/>
            <a:ext cx="1350236" cy="2664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4572000" y="5723064"/>
            <a:ext cx="19612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18657" y="553839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덧말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263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호칭</a:t>
            </a:r>
            <a:r>
              <a:rPr lang="en-US" altLang="ko-KR" dirty="0" smtClean="0"/>
              <a:t>/</a:t>
            </a:r>
            <a:r>
              <a:rPr lang="ko-KR" altLang="en-US" dirty="0" smtClean="0"/>
              <a:t>서두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격식을 차린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정식 서한과 같은 것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경우  부르는 말 다음에 </a:t>
            </a:r>
            <a:r>
              <a:rPr lang="en-US" altLang="ko-KR" dirty="0" smtClean="0"/>
              <a:t>:</a:t>
            </a:r>
            <a:r>
              <a:rPr lang="ko-KR" altLang="en-US" dirty="0" smtClean="0"/>
              <a:t>를 붙인다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/>
              <a:t>;</a:t>
            </a:r>
            <a:r>
              <a:rPr lang="en-US" altLang="ko-KR" dirty="0" smtClean="0"/>
              <a:t> Dear Ms. Robinson: )</a:t>
            </a:r>
          </a:p>
          <a:p>
            <a:pPr lvl="1"/>
            <a:r>
              <a:rPr lang="en-US" altLang="ko-KR" dirty="0" smtClean="0"/>
              <a:t>Dear Mr./Ms./Dr./Prof./… + family name</a:t>
            </a:r>
          </a:p>
          <a:p>
            <a:pPr lvl="1"/>
            <a:r>
              <a:rPr lang="en-US" altLang="ko-KR" dirty="0" smtClean="0"/>
              <a:t>Dear Sir/Madam</a:t>
            </a:r>
          </a:p>
          <a:p>
            <a:pPr lvl="1"/>
            <a:r>
              <a:rPr lang="en-US" altLang="ko-KR" dirty="0" smtClean="0"/>
              <a:t>Dear Sir</a:t>
            </a:r>
          </a:p>
          <a:p>
            <a:pPr lvl="1"/>
            <a:r>
              <a:rPr lang="en-US" altLang="ko-KR" dirty="0" smtClean="0"/>
              <a:t>Dear Madam</a:t>
            </a:r>
          </a:p>
          <a:p>
            <a:pPr lvl="1"/>
            <a:r>
              <a:rPr lang="en-US" altLang="ko-KR" dirty="0" smtClean="0"/>
              <a:t>To Whom It May Concern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3454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격식을 차리지 않을 경우 </a:t>
            </a:r>
            <a:r>
              <a:rPr lang="en-US" altLang="ko-KR" dirty="0" smtClean="0"/>
              <a:t>(informal letter) </a:t>
            </a:r>
            <a:r>
              <a:rPr lang="ko-KR" altLang="en-US" dirty="0" smtClean="0"/>
              <a:t>호칭</a:t>
            </a:r>
            <a:r>
              <a:rPr lang="en-US" altLang="ko-KR" dirty="0" smtClean="0"/>
              <a:t> </a:t>
            </a:r>
            <a:r>
              <a:rPr lang="ko-KR" altLang="en-US" dirty="0" smtClean="0"/>
              <a:t>뒤에 </a:t>
            </a:r>
            <a:r>
              <a:rPr lang="en-US" altLang="ko-KR" dirty="0" smtClean="0"/>
              <a:t>,</a:t>
            </a:r>
            <a:r>
              <a:rPr lang="ko-KR" altLang="en-US" dirty="0" smtClean="0"/>
              <a:t>를 붙인다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; Hi Jane, )</a:t>
            </a:r>
          </a:p>
          <a:p>
            <a:pPr lvl="1"/>
            <a:r>
              <a:rPr lang="en-US" altLang="ko-KR" dirty="0" smtClean="0"/>
              <a:t>Dear + first name</a:t>
            </a:r>
          </a:p>
          <a:p>
            <a:pPr lvl="1"/>
            <a:r>
              <a:rPr lang="en-US" altLang="ko-KR" dirty="0" smtClean="0"/>
              <a:t>Hi, Hello + first name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220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본문에 자주 사용되는 표현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격식을 차린 편지의 경우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With regard to your letter of [Date: </a:t>
            </a:r>
            <a:r>
              <a:rPr lang="en-US" altLang="ko-KR" dirty="0" err="1" smtClean="0"/>
              <a:t>eg</a:t>
            </a:r>
            <a:r>
              <a:rPr lang="en-US" altLang="ko-KR" dirty="0" smtClean="0"/>
              <a:t>. Jul. 17, 2013]</a:t>
            </a:r>
          </a:p>
          <a:p>
            <a:pPr lvl="1"/>
            <a:r>
              <a:rPr lang="en-US" altLang="ko-KR" dirty="0" smtClean="0"/>
              <a:t>I am writing to [verb: enquire about, confirm, apologize for, inform, response to….] </a:t>
            </a:r>
            <a:r>
              <a:rPr lang="en-US" altLang="ko-KR" dirty="0" err="1" smtClean="0"/>
              <a:t>smt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 would appreciate it if you …</a:t>
            </a:r>
          </a:p>
          <a:p>
            <a:pPr lvl="1"/>
            <a:r>
              <a:rPr lang="en-US" altLang="ko-KR" dirty="0" smtClean="0"/>
              <a:t>Please accept my </a:t>
            </a:r>
            <a:r>
              <a:rPr lang="en-US" altLang="ko-KR" dirty="0" err="1" smtClean="0"/>
              <a:t>appologies</a:t>
            </a:r>
            <a:r>
              <a:rPr lang="en-US" altLang="ko-KR" dirty="0" smtClean="0"/>
              <a:t> for …</a:t>
            </a:r>
          </a:p>
          <a:p>
            <a:pPr lvl="1"/>
            <a:r>
              <a:rPr lang="en-US" altLang="ko-KR" dirty="0" smtClean="0"/>
              <a:t>Please do not hesitate to contact me if you have any question/problem</a:t>
            </a:r>
          </a:p>
          <a:p>
            <a:pPr lvl="1"/>
            <a:r>
              <a:rPr lang="en-US" altLang="ko-KR" dirty="0" smtClean="0"/>
              <a:t>I can be contacted at the </a:t>
            </a:r>
            <a:r>
              <a:rPr lang="en-US" altLang="ko-KR" dirty="0" err="1" smtClean="0"/>
              <a:t>adress</a:t>
            </a:r>
            <a:r>
              <a:rPr lang="en-US" altLang="ko-KR" dirty="0" smtClean="0"/>
              <a:t> above or at (33)-250-8550</a:t>
            </a:r>
          </a:p>
          <a:p>
            <a:pPr lvl="1"/>
            <a:r>
              <a:rPr lang="en-US" altLang="ko-KR" dirty="0" smtClean="0"/>
              <a:t>I look forward to hearing from you …</a:t>
            </a:r>
          </a:p>
          <a:p>
            <a:pPr lvl="1"/>
            <a:r>
              <a:rPr lang="en-US" altLang="ko-KR" dirty="0" smtClean="0"/>
              <a:t>Thank you in advance for …</a:t>
            </a:r>
          </a:p>
        </p:txBody>
      </p:sp>
    </p:spTree>
    <p:extLst>
      <p:ext uri="{BB962C8B-B14F-4D97-AF65-F5344CB8AC3E}">
        <p14:creationId xmlns:p14="http://schemas.microsoft.com/office/powerpoint/2010/main" val="3052940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격식을 차리지 않은 편지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또는 매우 친밀한 사이일 때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 for your letter of [Date]</a:t>
            </a:r>
          </a:p>
          <a:p>
            <a:pPr lvl="1"/>
            <a:r>
              <a:rPr lang="en-US" altLang="ko-KR" dirty="0" smtClean="0"/>
              <a:t>I hope you are well/ How are you?</a:t>
            </a:r>
          </a:p>
          <a:p>
            <a:pPr lvl="1"/>
            <a:r>
              <a:rPr lang="en-US" altLang="ko-KR" dirty="0" smtClean="0"/>
              <a:t>I’d like to let you know ….</a:t>
            </a:r>
          </a:p>
          <a:p>
            <a:pPr lvl="1"/>
            <a:r>
              <a:rPr lang="en-US" altLang="ko-KR" dirty="0" smtClean="0"/>
              <a:t>Please let me know if you ….</a:t>
            </a:r>
          </a:p>
          <a:p>
            <a:pPr lvl="1"/>
            <a:r>
              <a:rPr lang="en-US" altLang="ko-KR" dirty="0" smtClean="0"/>
              <a:t>I would be great if you could ….</a:t>
            </a:r>
          </a:p>
          <a:p>
            <a:pPr lvl="1"/>
            <a:r>
              <a:rPr lang="en-US" altLang="ko-KR" dirty="0" smtClean="0"/>
              <a:t>Talk to you soon/ Keep in touch</a:t>
            </a:r>
          </a:p>
          <a:p>
            <a:pPr lvl="1"/>
            <a:r>
              <a:rPr lang="en-US" altLang="ko-KR" dirty="0" smtClean="0"/>
              <a:t>Give my love /regards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6108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맺음</a:t>
            </a:r>
            <a:r>
              <a:rPr lang="en-US" altLang="ko-KR" dirty="0" smtClean="0"/>
              <a:t>/</a:t>
            </a:r>
            <a:r>
              <a:rPr lang="ko-KR" altLang="en-US" dirty="0" smtClean="0"/>
              <a:t>서명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/>
              <a:t>격식을 </a:t>
            </a:r>
            <a:r>
              <a:rPr lang="ko-KR" altLang="en-US" dirty="0" err="1" smtClean="0"/>
              <a:t>차린편지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Sincerely,</a:t>
            </a:r>
          </a:p>
          <a:p>
            <a:pPr lvl="1"/>
            <a:r>
              <a:rPr lang="en-US" altLang="ko-KR" dirty="0" smtClean="0"/>
              <a:t>Sincerely yours,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ko-KR" altLang="en-US" dirty="0" smtClean="0"/>
              <a:t>격식 없는 편지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Love/ Lots of love</a:t>
            </a:r>
          </a:p>
          <a:p>
            <a:pPr lvl="1"/>
            <a:r>
              <a:rPr lang="en-US" altLang="ko-KR" dirty="0" smtClean="0"/>
              <a:t>All the best/ Best wishes,</a:t>
            </a:r>
          </a:p>
          <a:p>
            <a:pPr lvl="1"/>
            <a:r>
              <a:rPr lang="en-US" altLang="ko-KR" dirty="0" smtClean="0"/>
              <a:t>Take care,</a:t>
            </a:r>
          </a:p>
          <a:p>
            <a:pPr lvl="1"/>
            <a:r>
              <a:rPr lang="en-US" altLang="ko-KR" dirty="0" smtClean="0"/>
              <a:t>Regards/ Best regards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8888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이메일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공식적이거나 격식을 차린 </a:t>
            </a:r>
            <a:r>
              <a:rPr lang="ko-KR" altLang="en-US" dirty="0" err="1" smtClean="0"/>
              <a:t>이메일은</a:t>
            </a:r>
            <a:r>
              <a:rPr lang="ko-KR" altLang="en-US" dirty="0" smtClean="0"/>
              <a:t> 위 편지와 같은 형식을 취한다</a:t>
            </a:r>
            <a:endParaRPr lang="en-US" altLang="ko-KR" dirty="0" smtClean="0"/>
          </a:p>
          <a:p>
            <a:r>
              <a:rPr lang="ko-KR" altLang="en-US" dirty="0" smtClean="0"/>
              <a:t>친구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연인처럼 매우 친밀한 사이에서는 보통 격의 없이 요점만 간단하게 쓰는 경우가 많다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099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자연주의">
  <a:themeElements>
    <a:clrScheme name="자연주의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자연주의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자연주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72</TotalTime>
  <Words>379</Words>
  <Application>Microsoft Office PowerPoint</Application>
  <PresentationFormat>화면 슬라이드 쇼(4:3)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자연주의</vt:lpstr>
      <vt:lpstr>영어 편지 / 이메일 쓰기</vt:lpstr>
      <vt:lpstr>시작하기 전에</vt:lpstr>
      <vt:lpstr>편지 전체적인 형식</vt:lpstr>
      <vt:lpstr>호칭/서두</vt:lpstr>
      <vt:lpstr>PowerPoint 프레젠테이션</vt:lpstr>
      <vt:lpstr>본문에 자주 사용되는 표현</vt:lpstr>
      <vt:lpstr>PowerPoint 프레젠테이션</vt:lpstr>
      <vt:lpstr>맺음/서명</vt:lpstr>
      <vt:lpstr>이메일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영어 편지 / 이메일 쓰기</dc:title>
  <dc:creator>jyuhome</dc:creator>
  <cp:lastModifiedBy>jyy</cp:lastModifiedBy>
  <cp:revision>8</cp:revision>
  <dcterms:created xsi:type="dcterms:W3CDTF">2013-10-07T13:43:08Z</dcterms:created>
  <dcterms:modified xsi:type="dcterms:W3CDTF">2013-10-08T02:58:16Z</dcterms:modified>
</cp:coreProperties>
</file>